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41FD814D-D2D3-4A83-822D-71985D059217}" type="datetimeFigureOut">
              <a:rPr lang="ru-RU" smtClean="0"/>
              <a:pPr/>
              <a:t>25.04.2011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A85DF09-C879-46E7-96BB-8AECF6E987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med">
    <p:wheel spokes="8"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Алгебра.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Автор: </a:t>
            </a:r>
            <a:r>
              <a:rPr lang="ru-RU" dirty="0" err="1" smtClean="0"/>
              <a:t>Миннебаева</a:t>
            </a:r>
            <a:r>
              <a:rPr lang="ru-RU" dirty="0" smtClean="0"/>
              <a:t> </a:t>
            </a:r>
            <a:r>
              <a:rPr lang="ru-RU" dirty="0" err="1" smtClean="0"/>
              <a:t>Зиля</a:t>
            </a:r>
            <a:r>
              <a:rPr lang="ru-RU" dirty="0" smtClean="0"/>
              <a:t> </a:t>
            </a:r>
            <a:r>
              <a:rPr lang="ru-RU" dirty="0" err="1" smtClean="0"/>
              <a:t>К</a:t>
            </a:r>
            <a:r>
              <a:rPr lang="ru-RU" dirty="0" err="1"/>
              <a:t>о</a:t>
            </a:r>
            <a:r>
              <a:rPr lang="ru-RU" dirty="0" err="1" smtClean="0"/>
              <a:t>рбанова</a:t>
            </a:r>
            <a:r>
              <a:rPr lang="ru-RU" dirty="0" smtClean="0"/>
              <a:t> </a:t>
            </a:r>
            <a:r>
              <a:rPr lang="ru-RU" dirty="0" err="1" smtClean="0"/>
              <a:t>Исламия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Эчтәлек.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t-RU" dirty="0" smtClean="0">
                <a:hlinkClick r:id="rId2" action="ppaction://hlinksldjump"/>
              </a:rPr>
              <a:t>Мөхәммәт ИБН МУСА ӘЛ-ХАРӘМЗИ(787-як.850)</a:t>
            </a:r>
            <a:endParaRPr lang="tt-RU" dirty="0" smtClean="0"/>
          </a:p>
          <a:p>
            <a:r>
              <a:rPr lang="tt-RU" dirty="0" smtClean="0">
                <a:hlinkClick r:id="rId3" action="ppaction://hlinksldjump"/>
              </a:rPr>
              <a:t>ГОТФРИД ВИЛ</a:t>
            </a:r>
            <a:r>
              <a:rPr lang="ru-RU" dirty="0" smtClean="0">
                <a:hlinkClick r:id="rId3" action="ppaction://hlinksldjump"/>
              </a:rPr>
              <a:t>Ь</a:t>
            </a:r>
            <a:r>
              <a:rPr lang="tt-RU" dirty="0" smtClean="0">
                <a:hlinkClick r:id="rId3" action="ppaction://hlinksldjump"/>
              </a:rPr>
              <a:t>ГЕЛ</a:t>
            </a:r>
            <a:r>
              <a:rPr lang="ru-RU" dirty="0" smtClean="0">
                <a:hlinkClick r:id="rId3" action="ppaction://hlinksldjump"/>
              </a:rPr>
              <a:t>ЬМ ЛЕЙБНИЦ(1646-1716)</a:t>
            </a:r>
            <a:endParaRPr lang="ru-RU" dirty="0" smtClean="0"/>
          </a:p>
          <a:p>
            <a:r>
              <a:rPr lang="ru-RU" dirty="0" smtClean="0">
                <a:hlinkClick r:id="rId4" action="ppaction://hlinksldjump"/>
              </a:rPr>
              <a:t>СЕРГЕЙ АЛЕКСЕЕВИЧ ЛЕБЕДЕВ(1902-1974)</a:t>
            </a:r>
            <a:endParaRPr lang="ru-RU" dirty="0" smtClean="0"/>
          </a:p>
          <a:p>
            <a:r>
              <a:rPr lang="ru-RU" dirty="0" smtClean="0">
                <a:hlinkClick r:id="rId5" action="ppaction://hlinksldjump"/>
              </a:rPr>
              <a:t>ПЬЕР ФЕРМА(1601-1665)</a:t>
            </a:r>
            <a:endParaRPr lang="ru-RU" dirty="0" smtClean="0"/>
          </a:p>
          <a:p>
            <a:r>
              <a:rPr lang="ru-RU" dirty="0" smtClean="0">
                <a:hlinkClick r:id="rId6" action="ppaction://hlinksldjump"/>
              </a:rPr>
              <a:t>РЕНЕ ДЕКАРТ(1596-1650)</a:t>
            </a:r>
            <a:endParaRPr lang="ru-RU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</a:t>
            </a:r>
            <a:r>
              <a:rPr lang="tt-RU" dirty="0" smtClean="0"/>
              <a:t>ӨХӘММӘТ ИБН МУСА ӘЛ-ХАРӘМЗИ.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700808"/>
            <a:ext cx="4320480" cy="4453955"/>
          </a:xfrm>
        </p:spPr>
        <p:txBody>
          <a:bodyPr>
            <a:normAutofit fontScale="92500" lnSpcReduction="10000"/>
          </a:bodyPr>
          <a:lstStyle/>
          <a:p>
            <a:r>
              <a:rPr lang="tt-RU" dirty="0" smtClean="0"/>
              <a:t>Урта Азия математигы һәм астрономы. Арефметика һәм алгебрага нигез салучы тракттатлар язган, алар математика усешенә зур йогынты ясаган. Ул беренче булып алгебраны арефметикадан аера һәм аны мөстәкыйл</a:t>
            </a:r>
            <a:r>
              <a:rPr lang="ru-RU" dirty="0" err="1" smtClean="0"/>
              <a:t>ь</a:t>
            </a:r>
            <a:r>
              <a:rPr lang="tt-RU" dirty="0" smtClean="0"/>
              <a:t> фән буларак тикшерә башлый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1</a:t>
            </a:r>
            <a:r>
              <a:rPr lang="ru-RU" dirty="0" smtClean="0"/>
              <a:t>,23+13,5+4,27 </a:t>
            </a:r>
            <a:r>
              <a:rPr lang="ru-RU" dirty="0" err="1" smtClean="0"/>
              <a:t>суммасын</a:t>
            </a:r>
            <a:r>
              <a:rPr lang="ru-RU" dirty="0" smtClean="0"/>
              <a:t> </a:t>
            </a:r>
            <a:r>
              <a:rPr lang="ru-RU" dirty="0" err="1" smtClean="0"/>
              <a:t>исэплик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 1,23+13,5+4,27=(1,23+4,27)+13,5=5,5+13,5=19</a:t>
            </a:r>
            <a:endParaRPr lang="ru-RU" dirty="0"/>
          </a:p>
        </p:txBody>
      </p:sp>
      <p:sp>
        <p:nvSpPr>
          <p:cNvPr id="5" name="Управляющая кнопка: назад 4">
            <a:hlinkClick r:id="rId2" action="ppaction://hlinksldjump" highlightClick="1"/>
          </p:cNvPr>
          <p:cNvSpPr/>
          <p:nvPr/>
        </p:nvSpPr>
        <p:spPr>
          <a:xfrm>
            <a:off x="6876256" y="5589240"/>
            <a:ext cx="1008112" cy="9361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800"/>
                            </p:stCondLst>
                            <p:childTnLst>
                              <p:par>
                                <p:cTn id="24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ГОТФРИД ВИЛЬГЕЛЬМ ЛЕЙБНИЦ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Немец </a:t>
            </a:r>
            <a:r>
              <a:rPr lang="ru-RU" dirty="0" err="1" smtClean="0"/>
              <a:t>философы,математик,физик,тел</a:t>
            </a:r>
            <a:r>
              <a:rPr lang="ru-RU" dirty="0" smtClean="0"/>
              <a:t> </a:t>
            </a:r>
            <a:r>
              <a:rPr lang="ru-RU" dirty="0" err="1" smtClean="0"/>
              <a:t>белгече</a:t>
            </a:r>
            <a:r>
              <a:rPr lang="ru-RU" dirty="0" smtClean="0"/>
              <a:t>. </a:t>
            </a:r>
            <a:r>
              <a:rPr lang="tt-RU" dirty="0" smtClean="0"/>
              <a:t>Ул һәм инглиз галиме И. Ньютон(бер-  берсенә бәйсез рәвештә)математиканың иң мөһим бүлеге- математик анализ нигезләрен барлыкка китерәләр</a:t>
            </a:r>
            <a:endParaRPr lang="ru-RU" dirty="0"/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8207896" y="6137920"/>
            <a:ext cx="936104" cy="7200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Содержимое 7" descr="iCA1XZO5P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940152" y="2132856"/>
            <a:ext cx="2425008" cy="3356739"/>
          </a:xfr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0"/>
                            </p:stCondLst>
                            <p:childTnLst>
                              <p:par>
                                <p:cTn id="1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200"/>
                            </p:stCondLst>
                            <p:childTnLst>
                              <p:par>
                                <p:cTn id="1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СЕРГЕЙ АЛЕКСЕЕВИЧ ЛЕБЕДЕВ.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Электротехника </a:t>
            </a:r>
            <a:r>
              <a:rPr lang="tt-RU" dirty="0" smtClean="0"/>
              <a:t>һ</a:t>
            </a:r>
            <a:r>
              <a:rPr lang="ru-RU" dirty="0" err="1" smtClean="0"/>
              <a:t>әм исәпләу техникасы</a:t>
            </a:r>
            <a:r>
              <a:rPr lang="ru-RU" dirty="0" smtClean="0"/>
              <a:t> </a:t>
            </a:r>
            <a:r>
              <a:rPr lang="ru-RU" dirty="0" err="1" smtClean="0"/>
              <a:t>өлкәсендә хезмәт иткән </a:t>
            </a:r>
            <a:r>
              <a:rPr lang="ru-RU" dirty="0" smtClean="0"/>
              <a:t>совет </a:t>
            </a:r>
            <a:r>
              <a:rPr lang="ru-RU" dirty="0" err="1" smtClean="0"/>
              <a:t>галиме</a:t>
            </a:r>
            <a:r>
              <a:rPr lang="ru-RU" dirty="0" smtClean="0"/>
              <a:t>, </a:t>
            </a:r>
            <a:r>
              <a:rPr lang="ru-RU" dirty="0" err="1" smtClean="0"/>
              <a:t>академик.СССРда</a:t>
            </a:r>
            <a:r>
              <a:rPr lang="ru-RU" dirty="0" smtClean="0"/>
              <a:t> </a:t>
            </a:r>
            <a:r>
              <a:rPr lang="ru-RU" dirty="0" err="1" smtClean="0"/>
              <a:t>аның җитәкчелегендә беренче</a:t>
            </a:r>
            <a:r>
              <a:rPr lang="ru-RU" dirty="0" smtClean="0"/>
              <a:t> электрон </a:t>
            </a:r>
            <a:r>
              <a:rPr lang="ru-RU" dirty="0" err="1" smtClean="0"/>
              <a:t>исәпләү машинасы</a:t>
            </a:r>
            <a:r>
              <a:rPr lang="ru-RU" dirty="0" smtClean="0"/>
              <a:t> </a:t>
            </a:r>
            <a:r>
              <a:rPr lang="ru-RU" dirty="0" err="1" smtClean="0"/>
              <a:t>һәм </a:t>
            </a:r>
            <a:r>
              <a:rPr lang="ru-RU" dirty="0" smtClean="0"/>
              <a:t>БЭСМ </a:t>
            </a:r>
            <a:r>
              <a:rPr lang="ru-RU" dirty="0" err="1" smtClean="0"/>
              <a:t>серияле</a:t>
            </a:r>
            <a:r>
              <a:rPr lang="ru-RU" dirty="0" smtClean="0"/>
              <a:t> </a:t>
            </a:r>
            <a:r>
              <a:rPr lang="ru-RU" dirty="0" err="1" smtClean="0"/>
              <a:t>иң яхшы</a:t>
            </a:r>
            <a:r>
              <a:rPr lang="ru-RU" dirty="0" smtClean="0"/>
              <a:t> совет электрон </a:t>
            </a:r>
            <a:r>
              <a:rPr lang="ru-RU" dirty="0" err="1" smtClean="0"/>
              <a:t>исәпләу машиналары</a:t>
            </a:r>
            <a:r>
              <a:rPr lang="ru-RU" dirty="0" smtClean="0"/>
              <a:t> </a:t>
            </a:r>
            <a:r>
              <a:rPr lang="ru-RU" dirty="0" err="1" smtClean="0"/>
              <a:t>төзелде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6" name="Содержимое 5" descr="iCAI51FAV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20072" y="1556792"/>
            <a:ext cx="2968624" cy="4525962"/>
          </a:xfrm>
        </p:spPr>
      </p:pic>
      <p:sp>
        <p:nvSpPr>
          <p:cNvPr id="8" name="Управляющая кнопка: назад 7">
            <a:hlinkClick r:id="rId3" action="ppaction://hlinksldjump" highlightClick="1"/>
          </p:cNvPr>
          <p:cNvSpPr/>
          <p:nvPr/>
        </p:nvSpPr>
        <p:spPr>
          <a:xfrm>
            <a:off x="8135888" y="6137920"/>
            <a:ext cx="1008112" cy="72008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ПЬЕР ФЕРМА.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Француз математика, аналитик геометрия </a:t>
            </a:r>
            <a:r>
              <a:rPr lang="ru-RU" dirty="0" err="1" smtClean="0"/>
              <a:t>һәм саннар</a:t>
            </a:r>
            <a:r>
              <a:rPr lang="ru-RU" dirty="0" smtClean="0"/>
              <a:t> </a:t>
            </a:r>
            <a:r>
              <a:rPr lang="ru-RU" dirty="0" err="1" smtClean="0"/>
              <a:t>теориясенә нигез</a:t>
            </a:r>
            <a:r>
              <a:rPr lang="ru-RU" dirty="0" smtClean="0"/>
              <a:t> </a:t>
            </a:r>
            <a:r>
              <a:rPr lang="ru-RU" dirty="0" err="1" smtClean="0"/>
              <a:t>салучыларнын</a:t>
            </a:r>
            <a:r>
              <a:rPr lang="ru-RU" dirty="0" smtClean="0"/>
              <a:t> </a:t>
            </a:r>
            <a:r>
              <a:rPr lang="ru-RU" dirty="0" smtClean="0"/>
              <a:t>берсе. </a:t>
            </a:r>
            <a:r>
              <a:rPr lang="tt-RU" dirty="0" smtClean="0"/>
              <a:t>Аныксыз тигезләмәләр чишү теориясе белән шөгыл</a:t>
            </a:r>
            <a:r>
              <a:rPr lang="ru-RU" dirty="0" err="1" smtClean="0"/>
              <a:t>ь</a:t>
            </a:r>
            <a:r>
              <a:rPr lang="tt-RU" dirty="0" smtClean="0"/>
              <a:t>ләнгән. </a:t>
            </a:r>
            <a:endParaRPr lang="ru-RU" dirty="0"/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7740352" y="5805264"/>
            <a:ext cx="936104" cy="79208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Содержимое 7" descr="iCAVCMBC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076056" y="1988840"/>
            <a:ext cx="3384376" cy="3457699"/>
          </a:xfr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40"/>
                            </p:stCondLst>
                            <p:childTnLst>
                              <p:par>
                                <p:cTn id="11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940"/>
                            </p:stCondLst>
                            <p:childTnLst>
                              <p:par>
                                <p:cTn id="18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РЕНЕ ДЕКАРТ.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Француз философы, </a:t>
            </a:r>
            <a:r>
              <a:rPr lang="ru-RU" dirty="0" err="1" smtClean="0"/>
              <a:t>математигы</a:t>
            </a:r>
            <a:r>
              <a:rPr lang="ru-RU" dirty="0" smtClean="0"/>
              <a:t> </a:t>
            </a:r>
            <a:r>
              <a:rPr lang="ru-RU" dirty="0" err="1" smtClean="0"/>
              <a:t>һәм физигы</a:t>
            </a:r>
            <a:r>
              <a:rPr lang="ru-RU" dirty="0" smtClean="0"/>
              <a:t>. </a:t>
            </a:r>
            <a:r>
              <a:rPr lang="ru-RU" dirty="0" err="1" smtClean="0"/>
              <a:t>Аналетик</a:t>
            </a:r>
            <a:r>
              <a:rPr lang="ru-RU" dirty="0" smtClean="0"/>
              <a:t> </a:t>
            </a:r>
            <a:r>
              <a:rPr lang="ru-RU" dirty="0" err="1" smtClean="0"/>
              <a:t>геометриягә нигез</a:t>
            </a:r>
            <a:r>
              <a:rPr lang="ru-RU" dirty="0" smtClean="0"/>
              <a:t> </a:t>
            </a:r>
            <a:r>
              <a:rPr lang="ru-RU" dirty="0" err="1" smtClean="0"/>
              <a:t>салган</a:t>
            </a:r>
            <a:r>
              <a:rPr lang="ru-RU" dirty="0" smtClean="0"/>
              <a:t>, </a:t>
            </a:r>
            <a:r>
              <a:rPr lang="ru-RU" dirty="0" err="1" smtClean="0"/>
              <a:t>үзгәрешле зурлык</a:t>
            </a:r>
            <a:r>
              <a:rPr lang="ru-RU" dirty="0" smtClean="0"/>
              <a:t> </a:t>
            </a:r>
            <a:r>
              <a:rPr lang="ru-RU" dirty="0" err="1" smtClean="0"/>
              <a:t>төшенчәсен һәм координаталар</a:t>
            </a:r>
            <a:r>
              <a:rPr lang="ru-RU" dirty="0" smtClean="0"/>
              <a:t> методы </a:t>
            </a:r>
            <a:r>
              <a:rPr lang="ru-RU" dirty="0" err="1" smtClean="0"/>
              <a:t>гамәлгә керткән</a:t>
            </a:r>
            <a:r>
              <a:rPr lang="ru-RU" dirty="0" smtClean="0"/>
              <a:t>. Алгебра </a:t>
            </a:r>
            <a:r>
              <a:rPr lang="ru-RU" dirty="0" err="1" smtClean="0"/>
              <a:t>белән </a:t>
            </a:r>
            <a:r>
              <a:rPr lang="ru-RU" dirty="0" smtClean="0"/>
              <a:t>геометрия </a:t>
            </a:r>
            <a:r>
              <a:rPr lang="ru-RU" dirty="0" err="1" smtClean="0"/>
              <a:t>бәйләнешен булдырган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Управляющая кнопка: назад 5">
            <a:hlinkClick r:id="rId2" action="ppaction://hlinksldjump" highlightClick="1"/>
          </p:cNvPr>
          <p:cNvSpPr/>
          <p:nvPr/>
        </p:nvSpPr>
        <p:spPr>
          <a:xfrm>
            <a:off x="8207896" y="6093296"/>
            <a:ext cx="936104" cy="7647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Содержимое 7" descr="126634145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292080" y="1556792"/>
            <a:ext cx="3384376" cy="4536504"/>
          </a:xfrm>
        </p:spPr>
      </p:pic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78</TotalTime>
  <Words>196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Яркая</vt:lpstr>
      <vt:lpstr>Алгебра. </vt:lpstr>
      <vt:lpstr>Эчтәлек.</vt:lpstr>
      <vt:lpstr>МӨХӘММӘТ ИБН МУСА ӘЛ-ХАРӘМЗИ.</vt:lpstr>
      <vt:lpstr>ГОТФРИД ВИЛЬГЕЛЬМ ЛЕЙБНИЦ</vt:lpstr>
      <vt:lpstr>СЕРГЕЙ АЛЕКСЕЕВИЧ ЛЕБЕДЕВ.</vt:lpstr>
      <vt:lpstr>ПЬЕР ФЕРМА.</vt:lpstr>
      <vt:lpstr>РЕНЕ ДЕКАРТ.</vt:lpstr>
    </vt:vector>
  </TitlesOfParts>
  <Company>Бурбашская 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Алгебра.</dc:title>
  <dc:creator>Кабинет информатики</dc:creator>
  <cp:lastModifiedBy>Кабинет информатики</cp:lastModifiedBy>
  <cp:revision>9</cp:revision>
  <dcterms:created xsi:type="dcterms:W3CDTF">2011-04-18T07:11:05Z</dcterms:created>
  <dcterms:modified xsi:type="dcterms:W3CDTF">2011-04-25T07:44:54Z</dcterms:modified>
</cp:coreProperties>
</file>